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2" r:id="rId1"/>
  </p:sldMasterIdLst>
  <p:notesMasterIdLst>
    <p:notesMasterId r:id="rId14"/>
  </p:notesMasterIdLst>
  <p:sldIdLst>
    <p:sldId id="265" r:id="rId2"/>
    <p:sldId id="258" r:id="rId3"/>
    <p:sldId id="257" r:id="rId4"/>
    <p:sldId id="272" r:id="rId5"/>
    <p:sldId id="259" r:id="rId6"/>
    <p:sldId id="274" r:id="rId7"/>
    <p:sldId id="275" r:id="rId8"/>
    <p:sldId id="260" r:id="rId9"/>
    <p:sldId id="276" r:id="rId10"/>
    <p:sldId id="263" r:id="rId11"/>
    <p:sldId id="264" r:id="rId12"/>
    <p:sldId id="26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0C0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DDB12-4B4E-46CA-9F38-371D44A383D0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4AF94-A00B-4312-BEE0-C240AFE40B4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6A8C-8575-49E6-B0AF-319F4075C143}" type="datetimeFigureOut">
              <a:rPr lang="en-US" smtClean="0"/>
              <a:pPr/>
              <a:t>9/8/2016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D9A76-4675-4AC6-BEF7-38819DAC11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as.image-2nd\20141223_1304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wemwgjøvwni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ivn&amp;gvwbi</a:t>
            </a:r>
            <a:r>
              <a:rPr lang="en-US" sz="5400" dirty="0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50"/>
                </a:solidFill>
                <a:latin typeface="SutonnyMJ" pitchFamily="2" charset="0"/>
                <a:cs typeface="SutonnyMJ" pitchFamily="2" charset="0"/>
              </a:rPr>
              <a:t>ivwng</a:t>
            </a:r>
            <a:endParaRPr lang="en-US" sz="5400" dirty="0">
              <a:solidFill>
                <a:srgbClr val="00B05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9120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8800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en-US" sz="88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Any Query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evoxi</a:t>
            </a:r>
            <a:r>
              <a:rPr lang="en-US" sz="6000" b="1" u="sng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000" b="1" u="sng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KvR</a:t>
            </a:r>
            <a:endParaRPr lang="en-US" sz="6000" b="1" u="sng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382000" cy="3429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mywcÖg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Kv‡U©i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MVb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Av‡jvPbv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40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 descr="D:\as.image-2nd\PICT0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ab¨ev</a:t>
            </a:r>
            <a:r>
              <a:rPr lang="en-US" sz="66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</a:t>
            </a:r>
            <a:endParaRPr lang="en-US" sz="66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676400"/>
            <a:ext cx="8458200" cy="487679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" name="Picture 2" descr="D:\as.image-2nd\20150209_0928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104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38400" y="0"/>
            <a:ext cx="434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mevB‡K</a:t>
            </a:r>
            <a:r>
              <a:rPr lang="en-US" sz="54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ï‡f”Qv</a:t>
            </a:r>
            <a:endParaRPr lang="en-US" sz="5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48274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810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cŠibxwZ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mykvmb</a:t>
            </a:r>
            <a:r>
              <a:rPr lang="en-US" sz="4400" b="1" dirty="0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2q </a:t>
            </a:r>
            <a:r>
              <a:rPr lang="en-US" sz="4400" b="1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cÎ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5g </a:t>
            </a:r>
            <a:r>
              <a:rPr lang="en-US" sz="4400" b="1" dirty="0" err="1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4400" b="1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: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miKvi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cÖkvmwbK</a:t>
            </a:r>
            <a:r>
              <a:rPr lang="en-US" sz="4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KvVv‡gv</a:t>
            </a: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/>
            </a:r>
            <a:b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</a:b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AvR‡Ki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: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mywcÖg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Kv‡U©i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MVb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Kvh©vewj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/>
            </a:r>
            <a:br>
              <a:rPr lang="en-US" sz="4400" b="1" dirty="0" smtClean="0">
                <a:latin typeface="SutonnyMJ" pitchFamily="2" charset="0"/>
                <a:cs typeface="SutonnyMJ" pitchFamily="2" charset="0"/>
              </a:rPr>
            </a:br>
            <a:r>
              <a:rPr lang="en-US" sz="4400" dirty="0" smtClean="0">
                <a:solidFill>
                  <a:srgbClr val="FF3300"/>
                </a:solidFill>
                <a:latin typeface="SutonnyMJ" pitchFamily="2" charset="0"/>
                <a:cs typeface="SutonnyMJ" pitchFamily="2" charset="0"/>
              </a:rPr>
              <a:t>                      </a:t>
            </a:r>
            <a:endParaRPr lang="en-US" sz="4400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267200"/>
            <a:ext cx="8229600" cy="2286000"/>
          </a:xfrm>
          <a:noFill/>
        </p:spPr>
        <p:style>
          <a:lnRef idx="1">
            <a:schemeClr val="accent3"/>
          </a:lnRef>
          <a:fillRef idx="1003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lnSpc>
                <a:spcPct val="80000"/>
              </a:lnSpc>
              <a:buNone/>
            </a:pPr>
            <a:r>
              <a:rPr lang="en-US" sz="4400" dirty="0" err="1" smtClean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Dc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¯’vcbvq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:-‡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gv:Avey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mvC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`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cÖfvlK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ivóªweÁvb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wefvM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0" indent="0">
              <a:lnSpc>
                <a:spcPct val="80000"/>
              </a:lnSpc>
              <a:buNone/>
            </a:pP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K¨v›Ub‡g›U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cvewjK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¯‹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zj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K‡jR</a:t>
            </a:r>
            <a:r>
              <a:rPr lang="en-US" sz="4400" dirty="0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,‡</a:t>
            </a:r>
            <a:r>
              <a:rPr lang="en-US" sz="4400" dirty="0" err="1">
                <a:solidFill>
                  <a:srgbClr val="990099"/>
                </a:solidFill>
                <a:latin typeface="SutonnyMJ" pitchFamily="2" charset="0"/>
                <a:cs typeface="SutonnyMJ" pitchFamily="2" charset="0"/>
              </a:rPr>
              <a:t>gv‡gbkvnx</a:t>
            </a:r>
            <a:endParaRPr lang="en-US" sz="4400" dirty="0">
              <a:solidFill>
                <a:srgbClr val="990099"/>
              </a:solidFill>
              <a:latin typeface="SutonnyMJ" pitchFamily="2" charset="0"/>
              <a:cs typeface="SutonnyMJ" pitchFamily="2" charset="0"/>
            </a:endParaRPr>
          </a:p>
          <a:p>
            <a:pPr marL="137160" indent="0">
              <a:buNone/>
            </a:pPr>
            <a:endParaRPr lang="en-US" sz="4400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029" name="Picture 5" descr="D:\as.image\Untitled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4038600"/>
            <a:ext cx="1828800" cy="1524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2907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as.image-2nd\suprem court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7010400" cy="4952999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66800" y="381000"/>
            <a:ext cx="7010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mywcÖg</a:t>
            </a:r>
            <a:r>
              <a:rPr lang="en-US" sz="44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400" b="1" dirty="0" err="1" smtClean="0">
                <a:latin typeface="SutonnyMJ" pitchFamily="2" charset="0"/>
                <a:cs typeface="SutonnyMJ" pitchFamily="2" charset="0"/>
              </a:rPr>
              <a:t>KvU</a:t>
            </a:r>
            <a:r>
              <a:rPr lang="en-US" sz="4400" dirty="0" smtClean="0">
                <a:latin typeface="SutonnyMJ" pitchFamily="2" charset="0"/>
                <a:cs typeface="SutonnyMJ" pitchFamily="2" charset="0"/>
              </a:rPr>
              <a:t>©</a:t>
            </a:r>
            <a:r>
              <a:rPr lang="en-US" dirty="0" smtClean="0">
                <a:latin typeface="SutonnyMJ" pitchFamily="2" charset="0"/>
                <a:cs typeface="SutonnyMJ" pitchFamily="2" charset="0"/>
              </a:rPr>
              <a:t>©</a:t>
            </a: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752600"/>
            <a:ext cx="57912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Zuv‡K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bvMwiK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n‡Z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|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wePviK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wb‡qvM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895600"/>
            <a:ext cx="8077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mywcÖg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Kv‡U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Aby¨b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`k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G¨vW‡fv‡KU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962400"/>
            <a:ext cx="8458200" cy="107721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evsjv‡`‡ki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ivóªxq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mxgvbvi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g‡a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Aby¨b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`k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Kvj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wePvi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wefvMxq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c‡`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AwawôZ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vK‡Z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n‡e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920425"/>
            <a:ext cx="70104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67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eQi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c~Y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nIqv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ch©šÍ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¯^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xq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c‡`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envj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_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vK‡eb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wePviK‡`i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c‡`i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gqv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`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ev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Kvh©Kvj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219200"/>
            <a:ext cx="8001000" cy="584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gŠwjK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AwaKvi</a:t>
            </a:r>
            <a:r>
              <a:rPr lang="en-US" sz="3200" b="1" dirty="0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SutonnyMJ" pitchFamily="2" charset="0"/>
                <a:cs typeface="SutonnyMJ" pitchFamily="2" charset="0"/>
              </a:rPr>
              <a:t>msiÿY</a:t>
            </a:r>
            <a:endParaRPr lang="en-US" sz="3200" b="1" dirty="0">
              <a:solidFill>
                <a:srgbClr val="7030A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7924800" cy="830997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nvB‡KvU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48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590800"/>
            <a:ext cx="80772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wb‡`©k</a:t>
            </a:r>
            <a:r>
              <a:rPr lang="en-US" sz="32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cÖ`vb</a:t>
            </a: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886200"/>
            <a:ext cx="8153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nvwRi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nIqvi</a:t>
            </a:r>
            <a:r>
              <a:rPr lang="en-US" sz="32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Av‡`k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5105400"/>
            <a:ext cx="81534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Z`viwK</a:t>
            </a:r>
            <a:endParaRPr lang="en-US" sz="3200" b="1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023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Avwcj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wefv‡Mi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Avcxj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ïbvbx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cÖ‡qvRbxq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KvMRcÎ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`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vwL‡ji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wb‡`©k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c~bwe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©‡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ePbv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99060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mywcÖg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Kv‡U©i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Ab¨vb</a:t>
            </a:r>
            <a:r>
              <a:rPr lang="en-US" sz="54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¨ </a:t>
            </a:r>
            <a:r>
              <a:rPr lang="en-US" sz="54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Kvh©vewj</a:t>
            </a:r>
            <a:endParaRPr lang="en-US" b="1" u="sng" dirty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n-US" sz="4000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wewa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cÖYq‡bi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ÿgZv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ZË¡veavqb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wbqš¿b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wb‡qvM</a:t>
            </a: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msµvšÍ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‡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KvW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Ae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iKW</a:t>
            </a:r>
            <a:r>
              <a:rPr lang="en-US" sz="4000" b="1" dirty="0" smtClean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©</a:t>
            </a:r>
            <a:endParaRPr lang="en-US" sz="4000" b="1" dirty="0" smtClean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4000" b="1" dirty="0" smtClean="0">
                <a:solidFill>
                  <a:srgbClr val="FF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K‡g©i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kZ©vewj</a:t>
            </a:r>
            <a:r>
              <a:rPr lang="en-US" sz="4000" b="1" dirty="0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SutonnyMJ" pitchFamily="2" charset="0"/>
                <a:cs typeface="SutonnyMJ" pitchFamily="2" charset="0"/>
              </a:rPr>
              <a:t>wba©viY</a:t>
            </a:r>
            <a:endParaRPr lang="en-US" sz="4000" b="1" dirty="0" smtClean="0">
              <a:solidFill>
                <a:srgbClr val="FF0000"/>
              </a:solidFill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dirty="0"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9665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</TotalTime>
  <Words>178</Words>
  <Application>Microsoft Office PowerPoint</Application>
  <PresentationFormat>On-screen Show (4:3)</PresentationFormat>
  <Paragraphs>35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  ‡cŠibxwZ I mykvmb 2q cÎ 5g Aa¨vq: evsjv‡`‡ki miKvi I cÖkvmwbK KvVv‡gv AvR‡Ki welq: mywcÖg †Kv‡U©i MVb I Kvh©vewj                       </vt:lpstr>
      <vt:lpstr>Slide 4</vt:lpstr>
      <vt:lpstr>Slide 5</vt:lpstr>
      <vt:lpstr>Slide 6</vt:lpstr>
      <vt:lpstr>Slide 7</vt:lpstr>
      <vt:lpstr>Avwcj wefv‡Mi Kvh©vewj</vt:lpstr>
      <vt:lpstr>mywcÖg †Kv‡U©i Ab¨vb¨ Kvh©vewj</vt:lpstr>
      <vt:lpstr>Slide 10</vt:lpstr>
      <vt:lpstr>evoxi KvR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wemwgjøvn wni ivngvwbi ivwng</dc:title>
  <dc:creator>Lotus CVomputer</dc:creator>
  <cp:lastModifiedBy>LABPC-A4</cp:lastModifiedBy>
  <cp:revision>228</cp:revision>
  <dcterms:created xsi:type="dcterms:W3CDTF">2015-04-23T06:02:59Z</dcterms:created>
  <dcterms:modified xsi:type="dcterms:W3CDTF">2016-09-08T03:24:44Z</dcterms:modified>
</cp:coreProperties>
</file>